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>
        <p:guide pos="64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8EA5-CCC2-8D45-A3D7-3CC6EAEE0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E2AEC-944D-3B40-9D8C-4263CD19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89021-2FB3-634C-98CA-E0EE4385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F73D-12EC-6846-865B-3549186B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38CA-4585-7F4E-A74B-014E8701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02BE-7A6C-FD4F-9522-CF072CF1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F636A-9D74-B64E-83FD-F50B59E26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3AF5-9FFB-7444-BA62-00A48FDB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55D2F-4214-9645-A755-CE3AD0EB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4C81-9ABC-5A49-A7AC-2EC239F5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E53D7-D86A-FB44-840F-08E425485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771D8-AA34-A24C-AC24-ABACF4209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7E05-8394-B84F-BD75-6C0A1912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690B-A5CC-304B-81B5-C9EB3F01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545A8-C58A-2743-8049-BA486AF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34A1-C98D-0643-8EE1-B5EAE553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D01D-3615-924D-A328-DE6E8AD90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1AEB1-8693-A041-BD41-48F8C318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A4F5-B656-5C43-968B-1CB66869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C4F8-A75F-5E4A-83D5-5FC0988A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6058-0720-EF49-9A6D-46750D77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5369-2B11-2741-BFEF-6B402596F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E72C-3009-1A49-AF4A-C8B132B2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E1FAB-CDB3-8F40-9314-E83F7953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801C-D97C-564B-8678-0E66EC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60B6-5D6B-9344-A68B-065A89ED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2F28-1ADB-6844-B024-B0AF9D39A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F6772-C59D-C14F-A600-66B9CDDD2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BF2A7-59BF-5547-9C88-13477CE3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A44BE-1715-394E-BDA0-C515AC2B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A81C9-AAF2-1C49-8EBC-62241DB7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38A4-36A2-1948-B992-A43B3601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0F4E-1736-CF4C-8783-48283D4B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68E58-69A2-7C48-BDB2-C39FEF148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EAC04-1B31-A447-9C02-BA8E85A26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4A0BF-3E00-3949-ACF9-909415A42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B71E2-C153-D640-89ED-27E3D4B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FEE8B-8E21-7649-B5A8-46F020ED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266D1-16BE-6543-AA21-C7812316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F66E-099B-C94D-B599-F91193F8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0BF23-CC6A-804C-8A44-D107440A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7ACD8-8A52-5644-A5E2-8C744E53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DD99A-1341-4D49-B249-726409E7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3850-6095-CE4E-B919-581E4385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FD74C-DA47-4746-9A77-0295224A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5B39E-8274-3943-A828-C6F01695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CB9C-5300-B146-A8E5-A785418E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6E06E-F87C-B54D-81C0-F664E9B5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99EA-6A4E-4A48-A15C-E326806B6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8F083-9C64-7C4E-A10C-744CC1C0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7D371-0E24-0D44-8CD2-4DFBD3BE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2F2BD-BA7F-7343-8989-032B7A73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075-ACEE-1141-94A1-E075A051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2C19E-A0CB-364A-85E0-C8493287F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2227E-D5CC-D740-8370-A6FF75808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F4C6F-4DE3-0F43-922F-FE3DE145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BB310-4B6E-B647-A0C2-8D296017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56F2-3FE8-304E-88B7-E1F4FE6A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B72D4-37BA-344A-9B4A-80B585FB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5D4E3-D449-A741-80FF-849D9669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D077-6DD0-B543-9823-465AE8C5A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B05A-8489-0B43-949A-25DF9A06FB71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73155-A04A-2948-8C95-E3431F967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DA89-CC26-8D4B-8F1C-FB7A9EE61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F904-63EF-3C40-B6FB-6BDAF66E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D5C40-CD40-CC4A-9B93-1E2FE424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74" y="679449"/>
            <a:ext cx="5758056" cy="993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F7C0B-889B-1D49-A99E-2592C557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79" y="2061049"/>
            <a:ext cx="3867872" cy="3818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CA0FD-F1B6-F541-9187-44DB10D044CA}"/>
              </a:ext>
            </a:extLst>
          </p:cNvPr>
          <p:cNvSpPr txBox="1"/>
          <p:nvPr/>
        </p:nvSpPr>
        <p:spPr>
          <a:xfrm>
            <a:off x="6021421" y="2996119"/>
            <a:ext cx="54961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Themes and Ideas that Emerged during</a:t>
            </a:r>
          </a:p>
          <a:p>
            <a:r>
              <a:rPr lang="en-US" sz="2400" dirty="0"/>
              <a:t>the Diversity, Equity, and Inclusion Mingle</a:t>
            </a:r>
          </a:p>
          <a:p>
            <a:endParaRPr lang="en-US" dirty="0"/>
          </a:p>
          <a:p>
            <a:r>
              <a:rPr lang="en-US" sz="1600" dirty="0"/>
              <a:t>February 11,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D9D21-EDAC-4748-9C2B-5017FD3873F6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E3B63-6CEE-44EA-98E8-2DE2DAC0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34950"/>
            <a:ext cx="10744200" cy="6388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DDDFD-BB04-5F4C-9C1C-519778DC15C3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083C1-FFE6-47F4-B156-86F73874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132"/>
            <a:ext cx="12192000" cy="56717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383EF4-6285-3547-BED7-BA6D37772B1D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B61B83-BB9F-4EC1-805D-E6D36BCD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578"/>
            <a:ext cx="12192000" cy="5032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859413-43EA-8A49-BAAA-1BF88735CED7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7188-889F-FA44-B6F6-1233E0F8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4" y="1042851"/>
            <a:ext cx="10515600" cy="1095506"/>
          </a:xfrm>
        </p:spPr>
        <p:txBody>
          <a:bodyPr/>
          <a:lstStyle/>
          <a:p>
            <a:r>
              <a:rPr lang="en-US" b="1" dirty="0"/>
              <a:t>We asked participants: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1A6-1F7A-8045-ACE1-EE15E11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313" y="2375657"/>
            <a:ext cx="8247434" cy="34327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Who do we have to become as a community for Clark to become more diverse, equitable, inclusive, and just?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What are the conditions that would allow everyone to have a greater sense of belonging?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28D45-BEA9-A94B-B1FA-1747448796BC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6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5843-EA34-BF4B-9285-53C68AA7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04" y="2398205"/>
            <a:ext cx="9346659" cy="1325563"/>
          </a:xfrm>
        </p:spPr>
        <p:txBody>
          <a:bodyPr/>
          <a:lstStyle/>
          <a:p>
            <a:r>
              <a:rPr lang="en-US" dirty="0"/>
              <a:t>Here are the answers that generated discussion 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203B53-D339-784E-8914-74941DA02B05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67C85F-92EC-4BFD-89A4-D5812338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E1FD41-993B-B442-8C75-178AD2201D9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E10739-3A00-4783-A9EC-5BF08B3C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33"/>
            <a:ext cx="12192000" cy="64667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EB2816-73CD-3A4B-9602-5D2F9FE906B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CDCB2-D7BC-45D6-8D3D-E4D93960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555"/>
            <a:ext cx="12192000" cy="48788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C7CC38-DA26-6E4F-90E5-6B82736FCE0D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3F079-A712-4D40-9B3E-2C4FE031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63"/>
            <a:ext cx="12192000" cy="55472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D5904-6441-0B44-8778-41F2FFCA0DCA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D06068-3407-4805-AFEB-B4D07E8E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63"/>
            <a:ext cx="12192000" cy="55472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D1BBB0-9D75-314A-ACBD-D587D5F3886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7188-889F-FA44-B6F6-1233E0F8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69" y="827349"/>
            <a:ext cx="10515600" cy="1325563"/>
          </a:xfrm>
        </p:spPr>
        <p:txBody>
          <a:bodyPr/>
          <a:lstStyle/>
          <a:p>
            <a:r>
              <a:rPr lang="en-US" b="1" dirty="0"/>
              <a:t>We asked participants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1A6-1F7A-8045-ACE1-EE15E11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69" y="2346825"/>
            <a:ext cx="8811639" cy="415361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 a story or setting that illustrates a time and/or place where you, personally, experienced a truly inclusive sense of belonging.</a:t>
            </a:r>
          </a:p>
          <a:p>
            <a:pPr marL="0" indent="0">
              <a:buNone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Discuss the elements of that experience that created that sense of belonging.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6ADB4-D068-0E4E-A548-49402CC7034F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CFD365-2210-43A8-BA2D-45CAC841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07" y="0"/>
            <a:ext cx="987018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B3DBD0-9DDB-644D-9EB0-43F8747CEB3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29A48-51D3-49C6-90CF-7C84BDAB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62"/>
            <a:ext cx="12192000" cy="587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86DE9-BC44-7640-B730-25A6D58145DF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38BF2-7E36-423C-93FE-D431D9BA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952"/>
            <a:ext cx="12192000" cy="53640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9501B7-B1CC-D246-BFA8-4BB2C3AABFE1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F5D85-D6AC-4961-A884-F0ADE1EE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750"/>
            <a:ext cx="12192000" cy="48785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73942D-9B85-9D47-A80E-F50FF0CDE8A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5843-EA34-BF4B-9285-53C68AA7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52" y="2398205"/>
            <a:ext cx="9346659" cy="1325563"/>
          </a:xfrm>
        </p:spPr>
        <p:txBody>
          <a:bodyPr/>
          <a:lstStyle/>
          <a:p>
            <a:r>
              <a:rPr lang="en-US" dirty="0"/>
              <a:t>Here are the thoughts that generated discussion 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FBF5C-F204-8C41-9483-55E6C80A40D3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37F6B-0C93-4623-9AF0-DAD43C41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7C5BFF-8D71-ED44-872E-6A2AB882A3D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E59468-11BC-4D8D-B3E3-E87950D6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198"/>
            <a:ext cx="12192000" cy="57016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DD9B1F-DFB2-3B42-8C6D-38E1009F6DD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D8E75-2D79-48CC-A84F-A2D55276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175"/>
            <a:ext cx="12192000" cy="5457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1B1C89-C2DD-694E-BFB6-4F209D4D8993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50ED5-521E-496E-A6B2-21760B5A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-530352"/>
            <a:ext cx="121900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2FC34C-704E-BE46-A45B-BC6414F2652B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4722B4-3912-4EE3-9DB6-3831BF5F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E66796-7011-3045-B025-9341CE4DBF76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9DA7F-65DE-4A03-B566-B0B6E3E0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629"/>
            <a:ext cx="12192000" cy="6020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3936B9-9B3C-B34B-B8E9-FA837A046F68}"/>
              </a:ext>
            </a:extLst>
          </p:cNvPr>
          <p:cNvSpPr/>
          <p:nvPr/>
        </p:nvSpPr>
        <p:spPr>
          <a:xfrm>
            <a:off x="-145701" y="0"/>
            <a:ext cx="291402" cy="7053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121</Words>
  <Application>Microsoft Macintosh PowerPoint</Application>
  <PresentationFormat>Widescreen</PresentationFormat>
  <Paragraphs>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We asked participants to…</vt:lpstr>
      <vt:lpstr>Here are the thoughts that generated discussion 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asked participants:</vt:lpstr>
      <vt:lpstr>Here are the answers that generated discussion 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King</dc:creator>
  <cp:lastModifiedBy>Andrew Hart</cp:lastModifiedBy>
  <cp:revision>15</cp:revision>
  <dcterms:created xsi:type="dcterms:W3CDTF">2021-06-24T12:30:39Z</dcterms:created>
  <dcterms:modified xsi:type="dcterms:W3CDTF">2021-06-25T19:34:47Z</dcterms:modified>
</cp:coreProperties>
</file>